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3" r:id="rId6"/>
    <p:sldId id="258" r:id="rId7"/>
    <p:sldId id="259" r:id="rId8"/>
    <p:sldId id="264" r:id="rId9"/>
    <p:sldId id="260" r:id="rId10"/>
    <p:sldId id="261" r:id="rId11"/>
    <p:sldId id="262" r:id="rId12"/>
    <p:sldId id="269" r:id="rId13"/>
    <p:sldId id="270" r:id="rId14"/>
    <p:sldId id="271" r:id="rId15"/>
    <p:sldId id="265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326" r:id="rId25"/>
    <p:sldId id="327" r:id="rId26"/>
    <p:sldId id="328" r:id="rId27"/>
    <p:sldId id="330" r:id="rId28"/>
    <p:sldId id="279" r:id="rId29"/>
    <p:sldId id="280" r:id="rId30"/>
    <p:sldId id="282" r:id="rId31"/>
    <p:sldId id="316" r:id="rId32"/>
    <p:sldId id="308" r:id="rId33"/>
    <p:sldId id="314" r:id="rId34"/>
    <p:sldId id="318" r:id="rId35"/>
    <p:sldId id="315" r:id="rId36"/>
    <p:sldId id="317" r:id="rId37"/>
    <p:sldId id="322" r:id="rId38"/>
    <p:sldId id="323" r:id="rId39"/>
    <p:sldId id="324" r:id="rId40"/>
    <p:sldId id="283" r:id="rId41"/>
    <p:sldId id="284" r:id="rId42"/>
    <p:sldId id="285" r:id="rId43"/>
    <p:sldId id="286" r:id="rId44"/>
    <p:sldId id="309" r:id="rId45"/>
    <p:sldId id="288" r:id="rId46"/>
    <p:sldId id="289" r:id="rId47"/>
    <p:sldId id="290" r:id="rId48"/>
    <p:sldId id="292" r:id="rId49"/>
    <p:sldId id="294" r:id="rId50"/>
    <p:sldId id="310" r:id="rId51"/>
    <p:sldId id="311" r:id="rId52"/>
    <p:sldId id="313" r:id="rId53"/>
    <p:sldId id="266" r:id="rId54"/>
    <p:sldId id="296" r:id="rId55"/>
    <p:sldId id="312" r:id="rId56"/>
    <p:sldId id="302" r:id="rId57"/>
    <p:sldId id="303" r:id="rId58"/>
    <p:sldId id="304" r:id="rId59"/>
    <p:sldId id="332" r:id="rId60"/>
    <p:sldId id="331" r:id="rId61"/>
    <p:sldId id="334" r:id="rId62"/>
    <p:sldId id="333" r:id="rId63"/>
    <p:sldId id="319" r:id="rId64"/>
    <p:sldId id="320" r:id="rId65"/>
    <p:sldId id="32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45C0B3-5EDC-4B9E-9046-F4EE7F17F607}" v="1" dt="2024-03-06T16:22:08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4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ita Perumandla" userId="4f7fee44-7ab6-4fa8-856d-e63160fd9d08" providerId="ADAL" clId="{9BAC47EA-F5F3-4B24-BD3D-DB09FAC9D901}"/>
    <pc:docChg chg="delSld modSld">
      <pc:chgData name="Vanita Perumandla" userId="4f7fee44-7ab6-4fa8-856d-e63160fd9d08" providerId="ADAL" clId="{9BAC47EA-F5F3-4B24-BD3D-DB09FAC9D901}" dt="2024-03-06T16:34:54.969" v="33" actId="2696"/>
      <pc:docMkLst>
        <pc:docMk/>
      </pc:docMkLst>
      <pc:sldChg chg="modSp del mod">
        <pc:chgData name="Vanita Perumandla" userId="4f7fee44-7ab6-4fa8-856d-e63160fd9d08" providerId="ADAL" clId="{9BAC47EA-F5F3-4B24-BD3D-DB09FAC9D901}" dt="2024-03-06T16:34:54.969" v="33" actId="2696"/>
        <pc:sldMkLst>
          <pc:docMk/>
          <pc:sldMk cId="906631789" sldId="287"/>
        </pc:sldMkLst>
        <pc:spChg chg="mod">
          <ac:chgData name="Vanita Perumandla" userId="4f7fee44-7ab6-4fa8-856d-e63160fd9d08" providerId="ADAL" clId="{9BAC47EA-F5F3-4B24-BD3D-DB09FAC9D901}" dt="2024-03-06T16:33:36.322" v="30" actId="20577"/>
          <ac:spMkLst>
            <pc:docMk/>
            <pc:sldMk cId="906631789" sldId="287"/>
            <ac:spMk id="2" creationId="{D574B472-2432-B253-6402-2D5F9517904F}"/>
          </ac:spMkLst>
        </pc:spChg>
      </pc:sldChg>
      <pc:sldChg chg="modSp mod">
        <pc:chgData name="Vanita Perumandla" userId="4f7fee44-7ab6-4fa8-856d-e63160fd9d08" providerId="ADAL" clId="{9BAC47EA-F5F3-4B24-BD3D-DB09FAC9D901}" dt="2024-03-06T16:31:03.030" v="10" actId="20577"/>
        <pc:sldMkLst>
          <pc:docMk/>
          <pc:sldMk cId="3847301673" sldId="303"/>
        </pc:sldMkLst>
        <pc:spChg chg="mod">
          <ac:chgData name="Vanita Perumandla" userId="4f7fee44-7ab6-4fa8-856d-e63160fd9d08" providerId="ADAL" clId="{9BAC47EA-F5F3-4B24-BD3D-DB09FAC9D901}" dt="2024-03-06T16:31:03.030" v="10" actId="20577"/>
          <ac:spMkLst>
            <pc:docMk/>
            <pc:sldMk cId="3847301673" sldId="303"/>
            <ac:spMk id="2" creationId="{F9735A5C-E38E-EC05-AD0E-0645A1F5DF9C}"/>
          </ac:spMkLst>
        </pc:spChg>
      </pc:sldChg>
      <pc:sldChg chg="modSp mod">
        <pc:chgData name="Vanita Perumandla" userId="4f7fee44-7ab6-4fa8-856d-e63160fd9d08" providerId="ADAL" clId="{9BAC47EA-F5F3-4B24-BD3D-DB09FAC9D901}" dt="2024-03-06T16:33:48.541" v="32" actId="20577"/>
        <pc:sldMkLst>
          <pc:docMk/>
          <pc:sldMk cId="957051614" sldId="309"/>
        </pc:sldMkLst>
        <pc:spChg chg="mod">
          <ac:chgData name="Vanita Perumandla" userId="4f7fee44-7ab6-4fa8-856d-e63160fd9d08" providerId="ADAL" clId="{9BAC47EA-F5F3-4B24-BD3D-DB09FAC9D901}" dt="2024-03-06T16:33:48.541" v="32" actId="20577"/>
          <ac:spMkLst>
            <pc:docMk/>
            <pc:sldMk cId="957051614" sldId="309"/>
            <ac:spMk id="2" creationId="{2DCAE1AF-53A7-1B43-10F3-81556C40815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8972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361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401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2137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8189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277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553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4249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714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286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289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15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70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3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7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75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865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0476AD8-E35D-44F8-8FE5-90A820ED2937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5EE04-42F4-44D3-AC66-D5E44B669C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4633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8451-82C4-CB04-92B4-362AA767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0" y="990600"/>
            <a:ext cx="9372600" cy="243840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Name: Vanita Perumandla</a:t>
            </a:r>
            <a:br>
              <a:rPr lang="en-CA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Course: ASP.NET MVC </a:t>
            </a:r>
            <a:br>
              <a:rPr lang="en-CA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Date: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March 8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2024</a:t>
            </a:r>
            <a:br>
              <a:rPr lang="en-CA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Instructor: Louise Rennick </a:t>
            </a:r>
            <a:b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543210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C8C0-E962-47B8-FCC1-47DCEDFF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050834" cy="1853248"/>
          </a:xfrm>
        </p:spPr>
        <p:txBody>
          <a:bodyPr/>
          <a:lstStyle/>
          <a:p>
            <a:r>
              <a:rPr lang="en-CA" dirty="0"/>
              <a:t>Resort Booking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96E4D4-70BF-5DEC-1B62-5ECF6514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978333"/>
            <a:ext cx="11415259" cy="587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2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EFC0-5124-35BD-6788-3B74A25A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dirty="0"/>
              <a:t>New Items will </a:t>
            </a:r>
            <a:r>
              <a:rPr lang="en-CA" sz="2400"/>
              <a:t>be added </a:t>
            </a:r>
            <a:r>
              <a:rPr lang="en-CA" sz="2400" dirty="0"/>
              <a:t>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F68F5-F8B9-A5A7-195C-53575E84E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1.</a:t>
            </a:r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CA" dirty="0">
                <a:solidFill>
                  <a:schemeClr val="tx1"/>
                </a:solidFill>
                <a:latin typeface="Söhne"/>
              </a:rPr>
              <a:t>S</a:t>
            </a:r>
            <a:r>
              <a:rPr lang="en-CA" b="0" i="0" dirty="0">
                <a:solidFill>
                  <a:schemeClr val="tx1"/>
                </a:solidFill>
                <a:effectLst/>
                <a:latin typeface="Söhne"/>
              </a:rPr>
              <a:t>lider image</a:t>
            </a:r>
          </a:p>
          <a:p>
            <a:r>
              <a:rPr lang="en-CA" dirty="0"/>
              <a:t>2.Sppiner </a:t>
            </a:r>
          </a:p>
          <a:p>
            <a:r>
              <a:rPr lang="en-CA" dirty="0"/>
              <a:t>3.</a:t>
            </a:r>
            <a:r>
              <a:rPr lang="en-US" dirty="0"/>
              <a:t>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Integrating Stripe as a payment gateway in the application</a:t>
            </a:r>
          </a:p>
          <a:p>
            <a:r>
              <a:rPr lang="en-US" dirty="0">
                <a:solidFill>
                  <a:schemeClr val="tx1"/>
                </a:solidFill>
                <a:latin typeface="Söhne"/>
              </a:rPr>
              <a:t>4.A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dd charts and graphs </a:t>
            </a:r>
            <a:r>
              <a:rPr lang="en-US" dirty="0">
                <a:latin typeface="Söhne"/>
              </a:rPr>
              <a:t>in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 website </a:t>
            </a:r>
          </a:p>
          <a:p>
            <a:r>
              <a:rPr lang="en-US" dirty="0">
                <a:latin typeface="Söhne"/>
              </a:rPr>
              <a:t>5.Admin Dashboard-side navbar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11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8B96-DDDC-6B76-069A-253F87FC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</a:t>
            </a:r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CA" dirty="0">
                <a:solidFill>
                  <a:schemeClr val="tx1"/>
                </a:solidFill>
                <a:latin typeface="Söhne"/>
              </a:rPr>
              <a:t>S</a:t>
            </a:r>
            <a:r>
              <a:rPr lang="en-CA" b="0" i="0" dirty="0">
                <a:solidFill>
                  <a:schemeClr val="tx1"/>
                </a:solidFill>
                <a:effectLst/>
                <a:latin typeface="Söhne"/>
              </a:rPr>
              <a:t>lider image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 descr="A pool with umbrellas and chairs&#10;&#10;Description automatically generated">
            <a:extLst>
              <a:ext uri="{FF2B5EF4-FFF2-40B4-BE49-F238E27FC236}">
                <a16:creationId xmlns:a16="http://schemas.microsoft.com/office/drawing/2014/main" id="{629297F5-287D-542A-C99F-1FD69E40C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362269"/>
            <a:ext cx="11545889" cy="48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8B96-DDDC-6B76-069A-253F87FC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</a:t>
            </a:r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CA" dirty="0">
                <a:solidFill>
                  <a:schemeClr val="tx1"/>
                </a:solidFill>
                <a:latin typeface="Söhne"/>
              </a:rPr>
              <a:t>S</a:t>
            </a:r>
            <a:r>
              <a:rPr lang="en-CA" b="0" i="0" dirty="0">
                <a:solidFill>
                  <a:schemeClr val="tx1"/>
                </a:solidFill>
                <a:effectLst/>
                <a:latin typeface="Söhne"/>
              </a:rPr>
              <a:t>lider image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 descr="A pool with lounge chairs and umbrellas&#10;&#10;Description automatically generated">
            <a:extLst>
              <a:ext uri="{FF2B5EF4-FFF2-40B4-BE49-F238E27FC236}">
                <a16:creationId xmlns:a16="http://schemas.microsoft.com/office/drawing/2014/main" id="{110F0205-85A8-3C6D-9C4D-3F3F030F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4" y="1380930"/>
            <a:ext cx="11688146" cy="54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0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BAF9-9577-9D2C-125F-3097FE22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  <a:endParaRPr lang="en-CA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8C1AFC-4460-FC6A-91D7-BD61F9C1D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302"/>
            <a:ext cx="12192000" cy="56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0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497AF-EA71-1D8F-E024-4ACDB402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CA" dirty="0"/>
          </a:p>
        </p:txBody>
      </p:sp>
      <p:pic>
        <p:nvPicPr>
          <p:cNvPr id="5" name="Content Placeholder 4" descr="A pool with umbrellas and chairs&#10;&#10;Description automatically generated">
            <a:extLst>
              <a:ext uri="{FF2B5EF4-FFF2-40B4-BE49-F238E27FC236}">
                <a16:creationId xmlns:a16="http://schemas.microsoft.com/office/drawing/2014/main" id="{89B0FF82-EEB0-E828-4F6E-15997695F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" y="1242874"/>
            <a:ext cx="11235171" cy="5362112"/>
          </a:xfrm>
        </p:spPr>
      </p:pic>
    </p:spTree>
    <p:extLst>
      <p:ext uri="{BB962C8B-B14F-4D97-AF65-F5344CB8AC3E}">
        <p14:creationId xmlns:p14="http://schemas.microsoft.com/office/powerpoint/2010/main" val="304004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A729-FFC1-1156-C22A-F8C8978E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B24BEF-8014-0A12-F865-DB6B71BFD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9" y="1296140"/>
            <a:ext cx="11954002" cy="5495277"/>
          </a:xfrm>
        </p:spPr>
      </p:pic>
    </p:spTree>
    <p:extLst>
      <p:ext uri="{BB962C8B-B14F-4D97-AF65-F5344CB8AC3E}">
        <p14:creationId xmlns:p14="http://schemas.microsoft.com/office/powerpoint/2010/main" val="2251881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0E975-0582-BC6C-F921-2458AC06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Villa Availability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FDC972-2921-019F-1906-8D1663352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8" y="1666755"/>
            <a:ext cx="11871283" cy="5191245"/>
          </a:xfrm>
        </p:spPr>
      </p:pic>
    </p:spTree>
    <p:extLst>
      <p:ext uri="{BB962C8B-B14F-4D97-AF65-F5344CB8AC3E}">
        <p14:creationId xmlns:p14="http://schemas.microsoft.com/office/powerpoint/2010/main" val="354281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159E-246E-D8EE-5550-15AFA194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Villa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90FEA6-FE2B-935A-40A8-A73961280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4" y="1331089"/>
            <a:ext cx="12085715" cy="5526911"/>
          </a:xfrm>
        </p:spPr>
      </p:pic>
    </p:spTree>
    <p:extLst>
      <p:ext uri="{BB962C8B-B14F-4D97-AF65-F5344CB8AC3E}">
        <p14:creationId xmlns:p14="http://schemas.microsoft.com/office/powerpoint/2010/main" val="3937245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ABC9-6FC5-9AB9-D2A4-AA719D00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Details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13C65A-B2B4-6488-F533-AD26078ED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" y="1238491"/>
            <a:ext cx="12183208" cy="5619509"/>
          </a:xfrm>
        </p:spPr>
      </p:pic>
    </p:spTree>
    <p:extLst>
      <p:ext uri="{BB962C8B-B14F-4D97-AF65-F5344CB8AC3E}">
        <p14:creationId xmlns:p14="http://schemas.microsoft.com/office/powerpoint/2010/main" val="4293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8451-82C4-CB04-92B4-362AA767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0041"/>
            <a:ext cx="12192000" cy="3108960"/>
          </a:xfrm>
        </p:spPr>
        <p:txBody>
          <a:bodyPr/>
          <a:lstStyle/>
          <a:p>
            <a:r>
              <a:rPr lang="en-CA" sz="4800" dirty="0"/>
              <a:t>ASP.NET C#DEVELOPMENT</a:t>
            </a:r>
            <a:br>
              <a:rPr lang="en-CA" sz="4800" dirty="0"/>
            </a:br>
            <a:r>
              <a:rPr lang="en-CA" sz="4800" dirty="0"/>
              <a:t>-</a:t>
            </a:r>
            <a:r>
              <a:rPr lang="en-CA" sz="4000" dirty="0"/>
              <a:t>ECOMMERCE APPLICATION – Resort Booking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12940-6F57-167A-AE37-F7729E944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FFFF00"/>
                </a:solidFill>
              </a:rPr>
              <a:t>Vanita perumandla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9475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170E-2564-ECD9-1892-0A1E0037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Villa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3995B8-E357-777C-0D9E-97201581E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468"/>
            <a:ext cx="12095544" cy="5700532"/>
          </a:xfrm>
        </p:spPr>
      </p:pic>
    </p:spTree>
    <p:extLst>
      <p:ext uri="{BB962C8B-B14F-4D97-AF65-F5344CB8AC3E}">
        <p14:creationId xmlns:p14="http://schemas.microsoft.com/office/powerpoint/2010/main" val="2956502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00A6-971E-2B09-0C41-48AD7910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Create Stripe Account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C0F97E-F56B-432A-DABE-BC1E29B41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533"/>
            <a:ext cx="12017829" cy="4737467"/>
          </a:xfrm>
        </p:spPr>
      </p:pic>
    </p:spTree>
    <p:extLst>
      <p:ext uri="{BB962C8B-B14F-4D97-AF65-F5344CB8AC3E}">
        <p14:creationId xmlns:p14="http://schemas.microsoft.com/office/powerpoint/2010/main" val="3060753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97E0-015F-03D9-7DC1-3E3844CA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Create Stripe Account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345907-5AED-B7A6-1BEC-EC4D752CB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638"/>
            <a:ext cx="12192000" cy="4805362"/>
          </a:xfrm>
        </p:spPr>
      </p:pic>
    </p:spTree>
    <p:extLst>
      <p:ext uri="{BB962C8B-B14F-4D97-AF65-F5344CB8AC3E}">
        <p14:creationId xmlns:p14="http://schemas.microsoft.com/office/powerpoint/2010/main" val="3994434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7B6D5-CDEB-7EC6-7537-6307165E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Create Stripe Account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D76A69-64F7-2B69-F5CC-C08BA02D9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954"/>
            <a:ext cx="12192000" cy="4676046"/>
          </a:xfrm>
        </p:spPr>
      </p:pic>
    </p:spTree>
    <p:extLst>
      <p:ext uri="{BB962C8B-B14F-4D97-AF65-F5344CB8AC3E}">
        <p14:creationId xmlns:p14="http://schemas.microsoft.com/office/powerpoint/2010/main" val="2318171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170E-2564-ECD9-1892-0A1E0037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Villa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3995B8-E357-777C-0D9E-97201581E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468"/>
            <a:ext cx="12095544" cy="5700532"/>
          </a:xfrm>
        </p:spPr>
      </p:pic>
    </p:spTree>
    <p:extLst>
      <p:ext uri="{BB962C8B-B14F-4D97-AF65-F5344CB8AC3E}">
        <p14:creationId xmlns:p14="http://schemas.microsoft.com/office/powerpoint/2010/main" val="4052470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F09D-26FF-25FE-455C-4C507A1D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Stripe for </a:t>
            </a:r>
            <a:r>
              <a:rPr lang="en-CA" sz="40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 gateway</a:t>
            </a:r>
            <a:endParaRPr lang="en-CA" sz="40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3B83D3-3FC2-A7A4-FE46-03F510C65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63973"/>
            <a:ext cx="8947150" cy="4173092"/>
          </a:xfrm>
        </p:spPr>
      </p:pic>
    </p:spTree>
    <p:extLst>
      <p:ext uri="{BB962C8B-B14F-4D97-AF65-F5344CB8AC3E}">
        <p14:creationId xmlns:p14="http://schemas.microsoft.com/office/powerpoint/2010/main" val="2142058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A12C-1511-C443-45D9-F402A60B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Stripe for payment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71298B-58DD-45FD-DD3F-34676AE93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41" y="2052638"/>
            <a:ext cx="8853894" cy="4195762"/>
          </a:xfrm>
        </p:spPr>
      </p:pic>
    </p:spTree>
    <p:extLst>
      <p:ext uri="{BB962C8B-B14F-4D97-AF65-F5344CB8AC3E}">
        <p14:creationId xmlns:p14="http://schemas.microsoft.com/office/powerpoint/2010/main" val="64081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3DA5-C58D-3179-611B-54A30008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payment Confirmation</a:t>
            </a:r>
            <a:endParaRPr lang="en-CA" dirty="0"/>
          </a:p>
        </p:txBody>
      </p:sp>
      <p:pic>
        <p:nvPicPr>
          <p:cNvPr id="5" name="Content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9176D0B0-45C1-F7E7-DF8D-6311388DC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02490"/>
            <a:ext cx="8947150" cy="4096058"/>
          </a:xfrm>
        </p:spPr>
      </p:pic>
    </p:spTree>
    <p:extLst>
      <p:ext uri="{BB962C8B-B14F-4D97-AF65-F5344CB8AC3E}">
        <p14:creationId xmlns:p14="http://schemas.microsoft.com/office/powerpoint/2010/main" val="1254913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544D-0C93-2447-1925-F44F7C45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Booking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C85658-704D-5E7F-3BCC-2AEDEA123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374"/>
            <a:ext cx="12192000" cy="5707626"/>
          </a:xfrm>
        </p:spPr>
      </p:pic>
    </p:spTree>
    <p:extLst>
      <p:ext uri="{BB962C8B-B14F-4D97-AF65-F5344CB8AC3E}">
        <p14:creationId xmlns:p14="http://schemas.microsoft.com/office/powerpoint/2010/main" val="89250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5602-4002-63E1-3EDB-15F14A0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Booking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BEA795-DB01-E472-4951-253CED4F5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535"/>
            <a:ext cx="12123173" cy="5658465"/>
          </a:xfrm>
        </p:spPr>
      </p:pic>
    </p:spTree>
    <p:extLst>
      <p:ext uri="{BB962C8B-B14F-4D97-AF65-F5344CB8AC3E}">
        <p14:creationId xmlns:p14="http://schemas.microsoft.com/office/powerpoint/2010/main" val="396993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8451-82C4-CB04-92B4-362AA767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75" y="733427"/>
            <a:ext cx="9875838" cy="885824"/>
          </a:xfrm>
        </p:spPr>
        <p:txBody>
          <a:bodyPr/>
          <a:lstStyle/>
          <a:p>
            <a:br>
              <a:rPr lang="en-CA" sz="4000" dirty="0">
                <a:solidFill>
                  <a:schemeClr val="tx1"/>
                </a:solidFill>
              </a:rPr>
            </a:br>
            <a:r>
              <a:rPr lang="en-CA" sz="4000" dirty="0">
                <a:solidFill>
                  <a:schemeClr val="tx1"/>
                </a:solidFill>
              </a:rPr>
              <a:t>OBJECTIVES</a:t>
            </a:r>
            <a:br>
              <a:rPr lang="en-CA" sz="4000" dirty="0">
                <a:solidFill>
                  <a:schemeClr val="tx1"/>
                </a:solidFill>
              </a:rPr>
            </a:br>
            <a:endParaRPr lang="en-CA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12940-6F57-167A-AE37-F7729E944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75" y="1047750"/>
            <a:ext cx="11982450" cy="130492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Creating a Web Application for Resort  online Booking  using ASP.NET Core Web App(Model-View-Controller).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This application will have home page which will display’s Resort villas </a:t>
            </a: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45834-F7A1-3BD4-A6C9-09A3DA9F194C}"/>
              </a:ext>
            </a:extLst>
          </p:cNvPr>
          <p:cNvSpPr txBox="1"/>
          <p:nvPr/>
        </p:nvSpPr>
        <p:spPr>
          <a:xfrm>
            <a:off x="0" y="2581275"/>
            <a:ext cx="81057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Admin Features: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Admin login for managing add villas 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Interfaces for CRUD operations on create Villas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User Features: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User authentication and registration.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Pages for browsing Villas, Resort booking, and completing orders.</a:t>
            </a:r>
          </a:p>
          <a:p>
            <a:pPr algn="l">
              <a:buFont typeface="+mj-lt"/>
              <a:buAutoNum type="arabicPeriod"/>
            </a:pPr>
            <a:r>
              <a:rPr lang="en-US" b="1" dirty="0">
                <a:latin typeface="Söhne"/>
              </a:rPr>
              <a:t>Booking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Implement functionalities to manage booking, update , and calculate totals.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Checkout Process: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Secure checkout flow for users to confirm orders and input payment/shipping details.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Integration with payment gateways used Stripe</a:t>
            </a:r>
            <a:r>
              <a:rPr lang="en-US" dirty="0"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for secure transactions.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002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CA41-DF35-BBC2-A869-7A17D331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Invoice (Word), Generate Invoice (pdf)</a:t>
            </a:r>
            <a:endParaRPr lang="en-CA" dirty="0"/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8F39B1CA-BD91-60C7-0E1B-AE2BDD7A4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6619"/>
            <a:ext cx="11936361" cy="4901381"/>
          </a:xfrm>
        </p:spPr>
      </p:pic>
    </p:spTree>
    <p:extLst>
      <p:ext uri="{BB962C8B-B14F-4D97-AF65-F5344CB8AC3E}">
        <p14:creationId xmlns:p14="http://schemas.microsoft.com/office/powerpoint/2010/main" val="4083760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023-B3AF-222A-A26F-B6213CA5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Invoice (Word)</a:t>
            </a:r>
            <a:endParaRPr lang="en-CA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8F9C93-860F-4908-8255-394C09E4B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16591"/>
            <a:ext cx="8947150" cy="4067856"/>
          </a:xfrm>
        </p:spPr>
      </p:pic>
    </p:spTree>
    <p:extLst>
      <p:ext uri="{BB962C8B-B14F-4D97-AF65-F5344CB8AC3E}">
        <p14:creationId xmlns:p14="http://schemas.microsoft.com/office/powerpoint/2010/main" val="1449361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023-B3AF-222A-A26F-B6213CA5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Invoice 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D9C7C8-CA95-04C4-3D4D-039D7DAE2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99637"/>
            <a:ext cx="8947150" cy="4101764"/>
          </a:xfrm>
        </p:spPr>
      </p:pic>
    </p:spTree>
    <p:extLst>
      <p:ext uri="{BB962C8B-B14F-4D97-AF65-F5344CB8AC3E}">
        <p14:creationId xmlns:p14="http://schemas.microsoft.com/office/powerpoint/2010/main" val="3642943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023-B3AF-222A-A26F-B6213CA5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Invoice (pdf)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87C8B6-EFE5-030A-1519-036BB69F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1423686"/>
            <a:ext cx="11864049" cy="5434314"/>
          </a:xfrm>
        </p:spPr>
      </p:pic>
    </p:spTree>
    <p:extLst>
      <p:ext uri="{BB962C8B-B14F-4D97-AF65-F5344CB8AC3E}">
        <p14:creationId xmlns:p14="http://schemas.microsoft.com/office/powerpoint/2010/main" val="4213082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B66B-405D-A2BB-C94E-6F889DDB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Light Mode</a:t>
            </a:r>
          </a:p>
        </p:txBody>
      </p:sp>
      <p:pic>
        <p:nvPicPr>
          <p:cNvPr id="5" name="Content Placeholder 4" descr="A pool with umbrellas and chairs&#10;&#10;Description automatically generated">
            <a:extLst>
              <a:ext uri="{FF2B5EF4-FFF2-40B4-BE49-F238E27FC236}">
                <a16:creationId xmlns:a16="http://schemas.microsoft.com/office/drawing/2014/main" id="{F5F555CE-C14D-7094-8538-0767EBE1B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10816"/>
            <a:ext cx="8947150" cy="4079406"/>
          </a:xfrm>
        </p:spPr>
      </p:pic>
    </p:spTree>
    <p:extLst>
      <p:ext uri="{BB962C8B-B14F-4D97-AF65-F5344CB8AC3E}">
        <p14:creationId xmlns:p14="http://schemas.microsoft.com/office/powerpoint/2010/main" val="3935092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E46D-B951-BC6B-614B-5080D5B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Light Mode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2C99BD-D582-C845-1B11-D93777A78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207858"/>
            <a:ext cx="8947150" cy="3885321"/>
          </a:xfrm>
        </p:spPr>
      </p:pic>
    </p:spTree>
    <p:extLst>
      <p:ext uri="{BB962C8B-B14F-4D97-AF65-F5344CB8AC3E}">
        <p14:creationId xmlns:p14="http://schemas.microsoft.com/office/powerpoint/2010/main" val="2059706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3922-BCF2-3DCE-6150-66FA06C2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Dark Mode</a:t>
            </a:r>
          </a:p>
        </p:txBody>
      </p:sp>
      <p:pic>
        <p:nvPicPr>
          <p:cNvPr id="5" name="Content Placeholder 4" descr="A pool with umbrellas and chairs&#10;&#10;Description automatically generated">
            <a:extLst>
              <a:ext uri="{FF2B5EF4-FFF2-40B4-BE49-F238E27FC236}">
                <a16:creationId xmlns:a16="http://schemas.microsoft.com/office/drawing/2014/main" id="{4DD56A0D-8975-AF2E-373B-AFAA1A87B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97429"/>
            <a:ext cx="8947150" cy="4106180"/>
          </a:xfrm>
        </p:spPr>
      </p:pic>
    </p:spTree>
    <p:extLst>
      <p:ext uri="{BB962C8B-B14F-4D97-AF65-F5344CB8AC3E}">
        <p14:creationId xmlns:p14="http://schemas.microsoft.com/office/powerpoint/2010/main" val="809010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9883-0830-7A2D-C8CF-7EAEA102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With Admin </a:t>
            </a:r>
            <a:r>
              <a:rPr lang="en-CA" b="0" i="0" dirty="0">
                <a:solidFill>
                  <a:schemeClr val="tx1"/>
                </a:solidFill>
                <a:effectLst/>
                <a:latin typeface="Google Sans"/>
              </a:rPr>
              <a:t>Credential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383E41-DEBC-87E2-8CDC-37D0FA981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13213"/>
            <a:ext cx="8947150" cy="4074612"/>
          </a:xfrm>
        </p:spPr>
      </p:pic>
    </p:spTree>
    <p:extLst>
      <p:ext uri="{BB962C8B-B14F-4D97-AF65-F5344CB8AC3E}">
        <p14:creationId xmlns:p14="http://schemas.microsoft.com/office/powerpoint/2010/main" val="3011442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0A9B-D48C-122D-33C8-63AE5A0A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90E56C-BB62-0FA0-34E3-347135976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0" y="1261641"/>
            <a:ext cx="12084940" cy="5596359"/>
          </a:xfrm>
        </p:spPr>
      </p:pic>
    </p:spTree>
    <p:extLst>
      <p:ext uri="{BB962C8B-B14F-4D97-AF65-F5344CB8AC3E}">
        <p14:creationId xmlns:p14="http://schemas.microsoft.com/office/powerpoint/2010/main" val="2689433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EE40-A32E-C5C8-BF51-9C8CA1E8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Villa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3410071-1ADE-E01F-0D9E-D00097595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365"/>
            <a:ext cx="12192000" cy="5561635"/>
          </a:xfrm>
        </p:spPr>
      </p:pic>
    </p:spTree>
    <p:extLst>
      <p:ext uri="{BB962C8B-B14F-4D97-AF65-F5344CB8AC3E}">
        <p14:creationId xmlns:p14="http://schemas.microsoft.com/office/powerpoint/2010/main" val="56461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8451-82C4-CB04-92B4-362AA767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980613" cy="771525"/>
          </a:xfrm>
        </p:spPr>
        <p:txBody>
          <a:bodyPr/>
          <a:lstStyle/>
          <a:p>
            <a:r>
              <a:rPr lang="en-CA" sz="4000" dirty="0"/>
              <a:t>WIRE FRAME-User dashboard</a:t>
            </a: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6C657F09-0B08-9538-AADA-D30E48325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9" y="1078792"/>
            <a:ext cx="7124903" cy="48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3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B472-2432-B253-6402-2D5F9517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Villa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43BC13-C4B2-3F1A-FF8E-CE734F20B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2758"/>
            <a:ext cx="12192000" cy="5235241"/>
          </a:xfrm>
        </p:spPr>
      </p:pic>
    </p:spTree>
    <p:extLst>
      <p:ext uri="{BB962C8B-B14F-4D97-AF65-F5344CB8AC3E}">
        <p14:creationId xmlns:p14="http://schemas.microsoft.com/office/powerpoint/2010/main" val="1386313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E1AF-53A7-1B43-10F3-81556C40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Created New </a:t>
            </a:r>
            <a:r>
              <a:rPr lang="en-US" dirty="0"/>
              <a:t>Villa</a:t>
            </a:r>
            <a:endParaRPr lang="en-CA" dirty="0"/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72C165-DDC5-BA74-7F9C-AC3BF2F99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66806"/>
            <a:ext cx="8947150" cy="4167425"/>
          </a:xfrm>
        </p:spPr>
      </p:pic>
    </p:spTree>
    <p:extLst>
      <p:ext uri="{BB962C8B-B14F-4D97-AF65-F5344CB8AC3E}">
        <p14:creationId xmlns:p14="http://schemas.microsoft.com/office/powerpoint/2010/main" val="957051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B472-2432-B253-6402-2D5F9517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Villa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6DD154-FBD3-8C83-6674-46455E097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05863"/>
            <a:ext cx="8947150" cy="4089312"/>
          </a:xfrm>
        </p:spPr>
      </p:pic>
    </p:spTree>
    <p:extLst>
      <p:ext uri="{BB962C8B-B14F-4D97-AF65-F5344CB8AC3E}">
        <p14:creationId xmlns:p14="http://schemas.microsoft.com/office/powerpoint/2010/main" val="2706846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B472-2432-B253-6402-2D5F9517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Villa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12B661-0750-2597-DD8E-A4AA2F68C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55635"/>
            <a:ext cx="8947150" cy="4189767"/>
          </a:xfrm>
        </p:spPr>
      </p:pic>
    </p:spTree>
    <p:extLst>
      <p:ext uri="{BB962C8B-B14F-4D97-AF65-F5344CB8AC3E}">
        <p14:creationId xmlns:p14="http://schemas.microsoft.com/office/powerpoint/2010/main" val="1707039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B472-2432-B253-6402-2D5F9517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Villa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3123C8-5607-302D-3EEE-F578A9AFB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65398"/>
            <a:ext cx="8947150" cy="4170241"/>
          </a:xfrm>
        </p:spPr>
      </p:pic>
    </p:spTree>
    <p:extLst>
      <p:ext uri="{BB962C8B-B14F-4D97-AF65-F5344CB8AC3E}">
        <p14:creationId xmlns:p14="http://schemas.microsoft.com/office/powerpoint/2010/main" val="2445073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B472-2432-B253-6402-2D5F9517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New Villa Number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CAB040-F146-8D05-4958-7D45462B1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20513"/>
            <a:ext cx="8947150" cy="4060011"/>
          </a:xfrm>
        </p:spPr>
      </p:pic>
    </p:spTree>
    <p:extLst>
      <p:ext uri="{BB962C8B-B14F-4D97-AF65-F5344CB8AC3E}">
        <p14:creationId xmlns:p14="http://schemas.microsoft.com/office/powerpoint/2010/main" val="419506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B472-2432-B253-6402-2D5F9517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new Villa Number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28D8A4-734F-C0EC-8658-08EE99049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08133"/>
            <a:ext cx="8947150" cy="4084772"/>
          </a:xfrm>
        </p:spPr>
      </p:pic>
    </p:spTree>
    <p:extLst>
      <p:ext uri="{BB962C8B-B14F-4D97-AF65-F5344CB8AC3E}">
        <p14:creationId xmlns:p14="http://schemas.microsoft.com/office/powerpoint/2010/main" val="2587342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D856-D6B5-5431-35C6-387B69E9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Villa Number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2E32BC-6D19-1D27-7F27-0EA8B3B73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1226916"/>
            <a:ext cx="11898774" cy="5631083"/>
          </a:xfrm>
        </p:spPr>
      </p:pic>
    </p:spTree>
    <p:extLst>
      <p:ext uri="{BB962C8B-B14F-4D97-AF65-F5344CB8AC3E}">
        <p14:creationId xmlns:p14="http://schemas.microsoft.com/office/powerpoint/2010/main" val="2950251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4977-DFE8-790E-1F5E-14577009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Villa Number</a:t>
            </a:r>
            <a:endParaRPr lang="en-CA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DED72D7-7EEC-A925-4FA0-1A824586F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939"/>
            <a:ext cx="12049245" cy="5416952"/>
          </a:xfrm>
        </p:spPr>
      </p:pic>
    </p:spTree>
    <p:extLst>
      <p:ext uri="{BB962C8B-B14F-4D97-AF65-F5344CB8AC3E}">
        <p14:creationId xmlns:p14="http://schemas.microsoft.com/office/powerpoint/2010/main" val="1650665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2B13-7690-C1D2-5CE6-D81CEC26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Amenity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FDF7FF-CAD7-53CC-6E8A-D0A32284E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95795"/>
            <a:ext cx="8947150" cy="4109447"/>
          </a:xfrm>
        </p:spPr>
      </p:pic>
    </p:spTree>
    <p:extLst>
      <p:ext uri="{BB962C8B-B14F-4D97-AF65-F5344CB8AC3E}">
        <p14:creationId xmlns:p14="http://schemas.microsoft.com/office/powerpoint/2010/main" val="428849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8451-82C4-CB04-92B4-362AA767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980613" cy="771525"/>
          </a:xfrm>
        </p:spPr>
        <p:txBody>
          <a:bodyPr/>
          <a:lstStyle/>
          <a:p>
            <a:r>
              <a:rPr lang="en-CA" sz="4000" dirty="0"/>
              <a:t>WIRE FRAME-admin dashboard</a:t>
            </a: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EDCE32C3-FF0C-8328-5C20-66BDC5797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940854"/>
            <a:ext cx="6315278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28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8E07-FA59-4719-C12C-C93FD79CA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Create Amenity List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247C23-05EC-9745-778E-42100A699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6" y="1177065"/>
            <a:ext cx="10941934" cy="508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26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D53F-C514-4F97-6EF1-67EEE77A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Amenity 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F1C2ED-889D-4709-E17E-F2430BE70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05322"/>
            <a:ext cx="8947150" cy="4090394"/>
          </a:xfrm>
        </p:spPr>
      </p:pic>
    </p:spTree>
    <p:extLst>
      <p:ext uri="{BB962C8B-B14F-4D97-AF65-F5344CB8AC3E}">
        <p14:creationId xmlns:p14="http://schemas.microsoft.com/office/powerpoint/2010/main" val="1776356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1C21-4D94-411F-3436-CECE35E4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Amenity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B201F7-9BEF-08F2-4846-21E8608A2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82723"/>
            <a:ext cx="8947150" cy="4135592"/>
          </a:xfrm>
        </p:spPr>
      </p:pic>
    </p:spTree>
    <p:extLst>
      <p:ext uri="{BB962C8B-B14F-4D97-AF65-F5344CB8AC3E}">
        <p14:creationId xmlns:p14="http://schemas.microsoft.com/office/powerpoint/2010/main" val="466884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E70A-9DCD-2304-B6BF-59FC928D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Amenity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5D270A-8DCE-0384-1561-8A4EFA92E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" y="1226916"/>
            <a:ext cx="12123346" cy="5631084"/>
          </a:xfrm>
        </p:spPr>
      </p:pic>
    </p:spTree>
    <p:extLst>
      <p:ext uri="{BB962C8B-B14F-4D97-AF65-F5344CB8AC3E}">
        <p14:creationId xmlns:p14="http://schemas.microsoft.com/office/powerpoint/2010/main" val="3756446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5A5C-E38E-EC05-AD0E-0645A1F5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Booking Details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140674-EC31-DE37-10FE-40B902B73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61206"/>
            <a:ext cx="8947150" cy="3978626"/>
          </a:xfrm>
        </p:spPr>
      </p:pic>
    </p:spTree>
    <p:extLst>
      <p:ext uri="{BB962C8B-B14F-4D97-AF65-F5344CB8AC3E}">
        <p14:creationId xmlns:p14="http://schemas.microsoft.com/office/powerpoint/2010/main" val="3847301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211E-0B54-CEE0-53F1-91200C3D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Admin Complete Booking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6D1A960-C14A-91BD-0953-1C5937203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73756"/>
            <a:ext cx="8947150" cy="4153525"/>
          </a:xfrm>
        </p:spPr>
      </p:pic>
    </p:spTree>
    <p:extLst>
      <p:ext uri="{BB962C8B-B14F-4D97-AF65-F5344CB8AC3E}">
        <p14:creationId xmlns:p14="http://schemas.microsoft.com/office/powerpoint/2010/main" val="1925543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E984-14B3-1E09-FBFD-ACDD699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Complete Booking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1E0C4E-6FE7-08E1-4053-3385C6088E9A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54779C2-860D-ADBA-7B69-4F667849E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7640"/>
            <a:ext cx="12192000" cy="51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76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3E69-A1B5-B0AC-63FB-4FE8E3D0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Admin View Booking Details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B2B609-4A8F-D2D9-4D09-3975C6F9F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04778"/>
            <a:ext cx="8947150" cy="4091481"/>
          </a:xfrm>
        </p:spPr>
      </p:pic>
    </p:spTree>
    <p:extLst>
      <p:ext uri="{BB962C8B-B14F-4D97-AF65-F5344CB8AC3E}">
        <p14:creationId xmlns:p14="http://schemas.microsoft.com/office/powerpoint/2010/main" val="1251575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906E-AE3C-EB6F-BB9E-1440B1C0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Admin Manage Booking Details</a:t>
            </a:r>
          </a:p>
        </p:txBody>
      </p:sp>
      <p:pic>
        <p:nvPicPr>
          <p:cNvPr id="4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545AC60-104A-FA82-0BC4-E4AAE5C55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04778"/>
            <a:ext cx="8947150" cy="4091481"/>
          </a:xfrm>
        </p:spPr>
      </p:pic>
    </p:spTree>
    <p:extLst>
      <p:ext uri="{BB962C8B-B14F-4D97-AF65-F5344CB8AC3E}">
        <p14:creationId xmlns:p14="http://schemas.microsoft.com/office/powerpoint/2010/main" val="2081887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69C4-AB37-E367-26C7-DB6B125E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Admin </a:t>
            </a:r>
            <a:r>
              <a:rPr lang="en-US" dirty="0"/>
              <a:t>Generate Invoice (Word,pdf)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452022-839D-013E-55FA-DF28D46A2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11201"/>
            <a:ext cx="8947150" cy="4078636"/>
          </a:xfrm>
        </p:spPr>
      </p:pic>
    </p:spTree>
    <p:extLst>
      <p:ext uri="{BB962C8B-B14F-4D97-AF65-F5344CB8AC3E}">
        <p14:creationId xmlns:p14="http://schemas.microsoft.com/office/powerpoint/2010/main" val="1017648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8451-82C4-CB04-92B4-362AA767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" y="66676"/>
            <a:ext cx="9894887" cy="704849"/>
          </a:xfrm>
        </p:spPr>
        <p:txBody>
          <a:bodyPr/>
          <a:lstStyle/>
          <a:p>
            <a:r>
              <a:rPr lang="en-CA" sz="4000" dirty="0"/>
              <a:t>Resort Booking Database Diagram</a:t>
            </a:r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141FE16-5722-32D6-0ECD-6EFBCF327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95" y="670321"/>
            <a:ext cx="6569009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75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EEFE-F6FA-23BE-BF3F-3FA3007E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Dark Mode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4CCB98-ADAD-17CD-A951-9A72227E9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305819"/>
            <a:ext cx="8947150" cy="3689400"/>
          </a:xfrm>
        </p:spPr>
      </p:pic>
    </p:spTree>
    <p:extLst>
      <p:ext uri="{BB962C8B-B14F-4D97-AF65-F5344CB8AC3E}">
        <p14:creationId xmlns:p14="http://schemas.microsoft.com/office/powerpoint/2010/main" val="985079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022A-E0CF-F1DB-F876-A3FE6BD7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Light Mode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3E9D2C68-57EE-83B6-114A-5EC435B13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76465"/>
            <a:ext cx="8947150" cy="3948107"/>
          </a:xfrm>
        </p:spPr>
      </p:pic>
    </p:spTree>
    <p:extLst>
      <p:ext uri="{BB962C8B-B14F-4D97-AF65-F5344CB8AC3E}">
        <p14:creationId xmlns:p14="http://schemas.microsoft.com/office/powerpoint/2010/main" val="511945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9962-4C4A-CC23-43E9-D640C08F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GitHub-Link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0093-1C01-A209-38B1-389E65162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344050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2800" dirty="0"/>
          </a:p>
          <a:p>
            <a:r>
              <a:rPr lang="en-CA" sz="2800" dirty="0"/>
              <a:t>https://github.com/vanitaperu/WhiteLagoonResort</a:t>
            </a:r>
          </a:p>
        </p:txBody>
      </p:sp>
    </p:spTree>
    <p:extLst>
      <p:ext uri="{BB962C8B-B14F-4D97-AF65-F5344CB8AC3E}">
        <p14:creationId xmlns:p14="http://schemas.microsoft.com/office/powerpoint/2010/main" val="31514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8451-82C4-CB04-92B4-362AA767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980613" cy="861421"/>
          </a:xfrm>
        </p:spPr>
        <p:txBody>
          <a:bodyPr/>
          <a:lstStyle/>
          <a:p>
            <a:r>
              <a:rPr lang="en-CA" sz="4000" dirty="0"/>
              <a:t>Resort Booking UML Diagram</a:t>
            </a:r>
          </a:p>
        </p:txBody>
      </p:sp>
      <p:pic>
        <p:nvPicPr>
          <p:cNvPr id="7" name="Picture 6" descr="A diagram of a resort&#10;&#10;Description automatically generated">
            <a:extLst>
              <a:ext uri="{FF2B5EF4-FFF2-40B4-BE49-F238E27FC236}">
                <a16:creationId xmlns:a16="http://schemas.microsoft.com/office/drawing/2014/main" id="{977B9E7D-93D4-EF38-578E-A174E25B3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28" y="1039923"/>
            <a:ext cx="5585944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0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8451-82C4-CB04-92B4-362AA767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" y="1"/>
            <a:ext cx="9913938" cy="781049"/>
          </a:xfrm>
        </p:spPr>
        <p:txBody>
          <a:bodyPr/>
          <a:lstStyle/>
          <a:p>
            <a:r>
              <a:rPr lang="en-CA" sz="4000" dirty="0"/>
              <a:t>Resort Booking Flow Chart</a:t>
            </a:r>
          </a:p>
        </p:txBody>
      </p:sp>
      <p:pic>
        <p:nvPicPr>
          <p:cNvPr id="5" name="Picture 4" descr="A diagram of a resort&#10;&#10;Description automatically generated">
            <a:extLst>
              <a:ext uri="{FF2B5EF4-FFF2-40B4-BE49-F238E27FC236}">
                <a16:creationId xmlns:a16="http://schemas.microsoft.com/office/drawing/2014/main" id="{381D3C00-386E-07DD-1D01-27D24544E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36" y="1081836"/>
            <a:ext cx="4473328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8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D71A-B151-6DC1-896E-99CB2512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857326" cy="601641"/>
          </a:xfrm>
        </p:spPr>
        <p:txBody>
          <a:bodyPr/>
          <a:lstStyle/>
          <a:p>
            <a:r>
              <a:rPr lang="en-CA" dirty="0"/>
              <a:t>Resort Booking</a:t>
            </a:r>
          </a:p>
        </p:txBody>
      </p:sp>
      <p:pic>
        <p:nvPicPr>
          <p:cNvPr id="5" name="Picture 4" descr="A pool with umbrellas and chairs&#10;&#10;Description automatically generated">
            <a:extLst>
              <a:ext uri="{FF2B5EF4-FFF2-40B4-BE49-F238E27FC236}">
                <a16:creationId xmlns:a16="http://schemas.microsoft.com/office/drawing/2014/main" id="{2A1B8BB1-06FF-FA83-DED5-FE8B4C1E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1" y="1399592"/>
            <a:ext cx="11705218" cy="5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73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c06d2cf-998e-4176-848c-58620734802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B75837BD726E4E854D99281AED9656" ma:contentTypeVersion="15" ma:contentTypeDescription="Create a new document." ma:contentTypeScope="" ma:versionID="bff2160d42a8c5af327677f093aec01e">
  <xsd:schema xmlns:xsd="http://www.w3.org/2001/XMLSchema" xmlns:xs="http://www.w3.org/2001/XMLSchema" xmlns:p="http://schemas.microsoft.com/office/2006/metadata/properties" xmlns:ns3="6c06d2cf-998e-4176-848c-586207348020" xmlns:ns4="2c597628-e2d2-4d2a-89f4-8e82eed6ae73" targetNamespace="http://schemas.microsoft.com/office/2006/metadata/properties" ma:root="true" ma:fieldsID="2e6e426d35b6a3035650a755b4b1fc90" ns3:_="" ns4:_="">
    <xsd:import namespace="6c06d2cf-998e-4176-848c-586207348020"/>
    <xsd:import namespace="2c597628-e2d2-4d2a-89f4-8e82eed6ae73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06d2cf-998e-4176-848c-58620734802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597628-e2d2-4d2a-89f4-8e82eed6ae73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A6EBFB-C2F9-452B-97F1-F6FA7380135A}">
  <ds:schemaRefs>
    <ds:schemaRef ds:uri="http://purl.org/dc/elements/1.1/"/>
    <ds:schemaRef ds:uri="http://purl.org/dc/terms/"/>
    <ds:schemaRef ds:uri="6c06d2cf-998e-4176-848c-586207348020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c597628-e2d2-4d2a-89f4-8e82eed6ae7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1B15D3F-E60A-4194-949F-0B8A7A32E4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06d2cf-998e-4176-848c-586207348020"/>
    <ds:schemaRef ds:uri="2c597628-e2d2-4d2a-89f4-8e82eed6ae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084CDC-C11A-4B8F-A008-9889D4AEDD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Resort Booking</Template>
  <TotalTime>144</TotalTime>
  <Words>372</Words>
  <Application>Microsoft Office PowerPoint</Application>
  <PresentationFormat>Widescreen</PresentationFormat>
  <Paragraphs>83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Century Gothic</vt:lpstr>
      <vt:lpstr>Google Sans</vt:lpstr>
      <vt:lpstr>Söhne</vt:lpstr>
      <vt:lpstr>Wingdings</vt:lpstr>
      <vt:lpstr>Wingdings 3</vt:lpstr>
      <vt:lpstr>Ion</vt:lpstr>
      <vt:lpstr>Your Name: Vanita Perumandla Course: ASP.NET MVC  Date: March 8, 2024 Instructor: Louise Rennick  </vt:lpstr>
      <vt:lpstr>ASP.NET C#DEVELOPMENT -ECOMMERCE APPLICATION – Resort Booking</vt:lpstr>
      <vt:lpstr> OBJECTIVES </vt:lpstr>
      <vt:lpstr>WIRE FRAME-User dashboard</vt:lpstr>
      <vt:lpstr>WIRE FRAME-admin dashboard</vt:lpstr>
      <vt:lpstr>Resort Booking Database Diagram</vt:lpstr>
      <vt:lpstr>Resort Booking UML Diagram</vt:lpstr>
      <vt:lpstr>Resort Booking Flow Chart</vt:lpstr>
      <vt:lpstr>Resort Booking</vt:lpstr>
      <vt:lpstr>Resort Booking</vt:lpstr>
      <vt:lpstr>New Items will be added in project</vt:lpstr>
      <vt:lpstr>1. Slider image</vt:lpstr>
      <vt:lpstr>1. Slider image</vt:lpstr>
      <vt:lpstr>User Login</vt:lpstr>
      <vt:lpstr>Home Page</vt:lpstr>
      <vt:lpstr>Home Page</vt:lpstr>
      <vt:lpstr>Check Villa Availability</vt:lpstr>
      <vt:lpstr>Booking Villa</vt:lpstr>
      <vt:lpstr>Booking Details</vt:lpstr>
      <vt:lpstr>Booking Villa</vt:lpstr>
      <vt:lpstr>Create Stripe Account</vt:lpstr>
      <vt:lpstr>Create Stripe Account</vt:lpstr>
      <vt:lpstr>Create Stripe Account</vt:lpstr>
      <vt:lpstr>Booking Villa</vt:lpstr>
      <vt:lpstr>Use Stripe for payment gateway</vt:lpstr>
      <vt:lpstr>Use Stripe for payment</vt:lpstr>
      <vt:lpstr>Complete payment Confirmation</vt:lpstr>
      <vt:lpstr>Manage Booking</vt:lpstr>
      <vt:lpstr>Manage Booking</vt:lpstr>
      <vt:lpstr>Generate Invoice (Word), Generate Invoice (pdf)</vt:lpstr>
      <vt:lpstr>Generate Invoice (Word)</vt:lpstr>
      <vt:lpstr>Generate Invoice </vt:lpstr>
      <vt:lpstr>Generate Invoice (pdf)</vt:lpstr>
      <vt:lpstr>Light Mode</vt:lpstr>
      <vt:lpstr>Light Mode</vt:lpstr>
      <vt:lpstr>Dark Mode</vt:lpstr>
      <vt:lpstr>Login With Admin Credential</vt:lpstr>
      <vt:lpstr>Admin Dashboard</vt:lpstr>
      <vt:lpstr>Create New Villa</vt:lpstr>
      <vt:lpstr>Create New Villa</vt:lpstr>
      <vt:lpstr>Created New Villa</vt:lpstr>
      <vt:lpstr>Update Villa</vt:lpstr>
      <vt:lpstr>Update Villa</vt:lpstr>
      <vt:lpstr>Delete Villa</vt:lpstr>
      <vt:lpstr>Created New Villa Number</vt:lpstr>
      <vt:lpstr>Created new Villa Number</vt:lpstr>
      <vt:lpstr>Update Villa Number</vt:lpstr>
      <vt:lpstr>Delete Villa Number</vt:lpstr>
      <vt:lpstr>Create Amenity</vt:lpstr>
      <vt:lpstr>Create Amenity List </vt:lpstr>
      <vt:lpstr>Update Amenity </vt:lpstr>
      <vt:lpstr>Update Amenity</vt:lpstr>
      <vt:lpstr>Delete Amenity</vt:lpstr>
      <vt:lpstr>Booking Details</vt:lpstr>
      <vt:lpstr>Admin Complete Booking </vt:lpstr>
      <vt:lpstr>Complete Booking</vt:lpstr>
      <vt:lpstr>Admin View Booking Details</vt:lpstr>
      <vt:lpstr>Admin Manage Booking Details</vt:lpstr>
      <vt:lpstr>Admin Generate Invoice (Word,pdf)</vt:lpstr>
      <vt:lpstr>Dark Mode</vt:lpstr>
      <vt:lpstr>Light Mode</vt:lpstr>
      <vt:lpstr>GitHub-Link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Name: Vanita Perumandla Course: Developing Mobile Apps Using Windows 10- updated to ASP.NET MVC  Date: Feb 9, 2024 Instructor: Louise Rennick</dc:title>
  <dc:creator>Vanita Perumandla</dc:creator>
  <cp:lastModifiedBy>Vanita Perumandla</cp:lastModifiedBy>
  <cp:revision>9</cp:revision>
  <dcterms:created xsi:type="dcterms:W3CDTF">2024-02-21T02:15:27Z</dcterms:created>
  <dcterms:modified xsi:type="dcterms:W3CDTF">2024-03-06T16:35:03Z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0x01010076B75837BD726E4E854D99281AED9656</vt:lpwstr>
  </property>
</Properties>
</file>